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Sokndal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2191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A61B14-D82F-0557-94CD-D568EE7504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6759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6708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E191306-417A-DFB7-EEFB-5D7F47A82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530A70-C4DA-7EB4-E053-46E9445A91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2104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80D4AE3-EB4F-5932-841D-F609551927A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2253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167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52F748-9BE8-69BF-9D6C-041C78194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0807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771771-6920-D7E3-3E98-48E94FAA54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CCEDC6-6075-6F12-F89E-2D07A1F1A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5804ED-F963-162B-1004-3B7E7BD658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5848B0-8B22-F1E3-C390-C95582CC64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72760B-AA3A-35C5-AFB4-2A59CD3759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0FD7B6-5473-7A84-3793-7823EE7A0C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3F9806-BFD6-DC30-F5DD-A846FB3429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5D7785-3CAC-B563-67F6-1AD0BB0FB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169526-DDEB-5790-BC9C-1C577F1DDE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2025-04-09T11:51:07Z</dcterms:modified>
</cp:coreProperties>
</file>