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Sandnes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888476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2 764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50644E5-39D4-2252-61B3-7C84C9166C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040564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303505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1D7DF9AA-2F8A-7241-6E66-800B1DA96A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3AFC5DA-C841-0E90-E18C-B82000727F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045005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56A2D072-798E-850D-A53C-E2DEC46E180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937329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3 947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109713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4B0D98D-5E2B-8C8B-21FD-6B3E73C046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838103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2 932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80E6938-D247-9AFF-8022-23A9A4426E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0EF0B07-B59D-BFA3-72E5-3D598E3A0A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ECBD3C9-3648-D0D1-9BC7-C78CB77F07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5142A2C-E89B-3B0B-D4D9-4D7C8EF412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426B8F9-C50F-14DE-C1FE-C674590FF1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B12FE71-8AD6-69DB-8995-4F7748AB37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0FEAE53-F096-994C-48D5-5D1C1A6B2F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71F2ADF-6B15-4E49-17D2-6894F33CD6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20061EC-6F94-19C5-8549-1F400423F5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2025-04-09T11:50:53Z</dcterms:modified>
</cp:coreProperties>
</file>