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Haugesund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461074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9 388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9 267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10 371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C5384D7-65D9-5BA9-A018-8621966D0C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039413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414890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541E0FB2-2AAE-B6A8-9D62-AD769A0D79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0BF393E-F0F8-7340-6F46-C9E1FF2917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339646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10 371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CA626C91-C5E4-3646-024D-698FF722D33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350617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10 371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10 371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10 371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10 371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378533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6 328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ACC72BD-A80C-0D75-08E2-F75486DFDE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593205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7 422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D41A703-96C2-AD24-01AB-6B2FCFD9E6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42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A907E94-C95D-72DB-F2D4-BBD1E1B858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932B5D0-CC63-1B09-3C8E-14AACEDFBF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436C2F3-F4EC-0504-109B-6ADC99F47E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D280CC8-ADF7-0BC4-A4DD-AC5C42FEF4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BD67E11-3C3A-7EAA-8323-34DA7FD504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A6D9A8B-2771-D720-845F-1B8A30921D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3AA9861-7722-94AE-EC28-333CEADB8C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4C898AF-90B3-B28B-9F3C-B2C7606B28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2025-04-09T11:50:41Z</dcterms:modified>
</cp:coreProperties>
</file>