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Stavanger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09485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252 216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261 189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228 435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13 840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200 669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276 184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3E927F-11FE-04D0-F090-3F78DC93DF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782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8874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DD18659-5642-FF36-677D-8ACCA25C37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4E2457-FEB3-9B5F-3E8C-28CAEC78F6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5996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276 184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6C98D53-FD70-0E5C-6D58-B1797EA5BC2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59919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134 359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143 088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276 184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276 184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3642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115 538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39 129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121 517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055229-951E-E255-FB63-BF12BEB26D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73134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207 442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55 105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1F500F-419C-8870-AC36-718E447D76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DAF0228-0405-7529-B8D9-A4872BB42A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7745D19-910D-FB31-7278-C7FF85DE00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8497CC-B3C0-2835-A25F-D3ECD8559C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CABB763-0B7D-B7BD-053F-8C1C4CFAA1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4348F6-DD8B-9DB8-EB52-B070197079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048F4A-A81E-4A51-9E0A-AA074440CC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E995ED-ECA5-3266-54BC-445F77CD38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AC9F58-29FF-2DF1-6DD6-1C87C1C955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772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2025-04-09T11:50:28Z</dcterms:modified>
</cp:coreProperties>
</file>