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Eigersund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5341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56F081-82D0-B748-F4D0-0C251C2E1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2459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123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AF9C577-693A-D4D3-77FE-7FA4A279D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3E17B5-9D1C-723E-D588-FF4CA54B9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9878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4A317A6-7F7C-D144-6F24-299C327ECB9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0670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8466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50EA2B-6ABE-F735-3DCD-7401EA7BF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1875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EDD1F9-12A4-980D-8FB0-4899D761AA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ECA681-F094-E48B-AA50-3C09EB390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E1A0D6-DCC3-53C4-3FED-3E496B869D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513555-E214-8B14-FCCE-15A356883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C93D64-4F08-0F42-CBE3-850DCABD0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00ADF1-BF74-4C23-654E-98AD49B5E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A16B07-FACA-ED15-7377-F68632264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D846A1-5359-1D6F-096C-765B56AEE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A7FB6A-A7AF-A7EA-2C53-AA47316C1F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2025-04-09T11:50:15Z</dcterms:modified>
</cp:coreProperties>
</file>