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587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40 428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24269C-A7A5-BEF0-413D-6D7CF3C456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7276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528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A2ACA0E-4019-8CA4-2701-9DAF75B82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CCD4AD-2E54-CE0D-8BD3-42CD7418E1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8688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FCFA6BF-2088-FF95-740D-CEC720B26DA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9231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47 863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4434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A62C75-9961-18BD-F351-029B4B0F3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342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36 010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679F10-FE7C-A9B7-8E7C-7B125680B8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182D91-4C9B-FFE0-4B30-E917FF1550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B0A45F-65F2-909D-104B-A2050713A9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BB8BFF-7FD6-BC98-73EA-D0B0BED3C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0FBDBD-50CC-507C-4815-FFACA8F9F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584774-254D-F6BB-E4F1-1A53F02376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A4F4A4-EEC8-221D-FF40-3EBEF86F37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017B17-C0DB-325F-F09C-01E522BB5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DE36C0-88CB-0EDF-F29D-84B7B0DED2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2025-04-09T11:50:03Z</dcterms:modified>
</cp:coreProperties>
</file>