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Norge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109072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2 375 181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2 953 861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2 140 280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468 853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1 131 155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3 352 414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EDB4692-0A62-09AC-B0F6-1F59145A65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265583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501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343386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82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DD5D7419-0FA0-6453-97E0-0D84B56118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46C8E35-EFBE-B0C9-358F-F4686F7F92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265194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10 928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3 465 176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F299AF79-0F55-89FB-91E0-1603D38CC77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556645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147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731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1 209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1 506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1 882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4 208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6 034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8 417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860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1 759 448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2 175 840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2 729 774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3 133 767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615611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4 021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1 135 204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243 642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2 082 564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2C5FCFC-0E82-521E-32F1-72CFB16D00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358488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1 808 224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178 710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1 468 698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5D7824F-991C-0FC1-ECE0-8EDB518743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1"/>
            <a:ext cx="47765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A4184C1-209F-FB89-6CE4-C86C18379A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A8285FE-87C4-0A95-CB5D-C45F2D784E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0A35ACB-5A41-B229-8171-ACCBD053FE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4DB8BA9-7D57-373F-4F98-0FA2826610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B941A5D-ED6D-85BB-D2E7-A90642055A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5F71B07-80F7-27E6-DDEE-B5C48E3BC6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3DC174A-1264-2882-2E6D-25D0377EC0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0836408-BCFC-C854-FBD3-0C6F697138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796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2025-04-09T11:47:17Z</dcterms:modified>
</cp:coreProperties>
</file>