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Sør-Varanger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1201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151DAC-FF70-7782-BF38-133077B12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003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8312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1B3439A-41A7-7603-A7DE-BA349FCCC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E63C7F-B69F-A067-8ED7-B954E91CA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4213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D9E3E02-6C41-621B-1E1E-F80B61517F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2874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2621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548209-13B7-9261-0E71-7766620CE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679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2C5D7D-ED59-1ED5-5FFF-67876C2F8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168C13-CA84-8B8F-C7E6-D92D65CE5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7E1496-E04F-98BB-5178-9280BD31D0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98F3FF-A9D8-95FC-8586-52438B1E7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8AA260-E36A-CC99-E5ED-EEFD5B460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182C66-7DA3-45D1-5F2F-0911A975C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9EA9A7-B49F-5FBB-DE48-39F4AB806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30CCCB-1AE7-CBE1-7445-7D4E78DE5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E8D8EC-469B-0782-D67B-B9D1B3525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2024-01-25T11:49:01Z</dcterms:modified>
</cp:coreProperties>
</file>