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Båtsfjord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4748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2D3FA3-A446-DB2B-FD87-3F81851DA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7534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3715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E41930F-74B6-25B3-4471-F6C394254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C26791-02EC-30B5-0AE3-169CFA2C1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418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70DC614-1865-68BC-5444-A05977A2848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7786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704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92AC38-1DF1-8F8F-194D-DA918F5BB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8908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E8A202-A49B-3ADC-B6B9-1B3519124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284859-C069-564B-4558-FFA1D5997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CE7CB5-B1BF-57F7-F47F-799344E35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39BF25-30C5-C30D-28A1-9D79F6626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78D1BA-76BC-424A-7E5E-3A8C6E89A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689425-D7B1-9AEC-F1DA-2A1FCA595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529E4D-0B6F-0043-3EC1-C3CEBC5E3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95CBE6-2D2E-9085-A94D-D8D9C335E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98C509-9BD4-8D2D-9C5E-65E737282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2024-01-25T11:48:50Z</dcterms:modified>
</cp:coreProperties>
</file>