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Berlevåg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59322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745039D-7896-7EA5-2867-76F5F1C44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79943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80461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F4CA1E5-3A35-223C-CAC3-6D579907E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BA175AF-5A58-222D-FC33-5C107E0644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68446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0535C08-F8F7-E497-13AA-D18125C4A8A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58045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6 991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96070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2F55CC9-2DBD-E467-6D7A-CB6832A68F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09365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6 991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765FC49-8A10-517A-313C-097F0A820B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44AFE7-F864-6A29-E993-DF96B7D52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44DECE5-9867-989D-E538-7AFEA16836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2FB4CEF-3E1D-0879-9E00-A339DFC99B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83F6CEF-53ED-5B9B-972F-C80B3BA553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935F5D0-78C4-1682-AD86-93B21E4A0D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D389A2A-4A63-013D-2FC2-A31CB6B384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C9E4B2-0DAC-495F-FC96-F08F9A854E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342EAFC-7797-9B31-5022-5939B63C4F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2024-01-25T11:48:36Z</dcterms:modified>
</cp:coreProperties>
</file>