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Lebesby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57727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C1F4F6-ED84-B3B6-44CE-22954E68C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4123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3871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62ED67A-6254-86D6-2C5A-920C33EAF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AFFEC35-5DC4-46FF-E1DB-01CE8FB42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1343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2369566-D8CA-0D8D-A94E-3C90D38029C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9607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9813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D39462-93FE-F87F-2912-718F62CF19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7197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03A13F-383B-6C6A-A426-95E425E2C0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AFD9CD-D702-CFBD-64E0-17A95F6ED3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13E48D-8695-D336-EEBC-129743DAB0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A95F01-E50E-D946-033B-6A582D307A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61CD84-6387-37A1-0220-8B77D80AB8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D505F8-1380-E913-E78D-BDDC17AEE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838A085-A0DB-B19A-0F36-668FC7B5F7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F258B6-AA43-742F-FDF6-A1CEC6BFC4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A4BFE1-81F1-445E-E5BD-75649F347F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2024-01-25T11:48:23Z</dcterms:modified>
</cp:coreProperties>
</file>