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Porsanger-Porsáŋgu-Porsanki 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174656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7BD0779-E593-21C7-EECC-25EAE557FE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20293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579104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45EC4C50-D53D-B4F4-8532-44F0F8E9F0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BC83F31-3D71-8FEC-2A76-26F1B36B92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648392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2 408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13827F02-7CE8-8F28-A46F-60135F35E34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514931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2 408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2 408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2 408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842718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2A50700-640F-B13B-D1AB-64E20CB032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260918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BE809A0-05E8-6582-33A0-DBF038C66E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F92E06E-62F8-CD0A-DD20-98B46E68E9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8170064-301F-FD81-E4B2-43729775FA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2F59DF3-0F97-7F88-D6B0-AAF1032263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8DEF7DA-ED8A-728F-A996-BFA09D8B4E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4156229-D9BF-65D6-FD23-A9883881F4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5E1FA12-CA19-7358-09A0-13B0A33BC0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D6C7125-E89C-A7AD-5B6D-8FF16C6963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19F9BCA-60FC-0E5B-5CCD-A16B255E79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2024-01-25T11:48:13Z</dcterms:modified>
</cp:coreProperties>
</file>