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Nordkapp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995360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88384B4-ADE3-6FDE-29E9-67155C5BEE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797982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05126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419EE95-D589-5CD6-552F-927E90E21C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3FCE4BB-0E97-43AB-B24C-DAFE41A0CD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50123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E309C7B-9098-620B-B8FE-81222415ABE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808892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782100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4D25AFD-675C-2054-45B8-86D13A9F74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500530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651A5E7-9F45-1601-A09E-95EB4BBCCE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BE8A8A0-BB13-C0E3-C1A2-6F4D1B08E3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B3B43DF-6C57-2930-62A1-E20A491A19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61820AD-2C85-B5D8-4227-4BB5E270BB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4177E2B-F5C5-E808-2492-5B6D9D6F94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58D375B-2AF0-ADB1-9026-1D59C47229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676A2E3-F0A6-23A4-7C9C-C0AD7320F5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3E2A520-065A-F084-B893-A603745F79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E3EDAA6-12EB-A435-9E10-46EDA15CA2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2024-01-25T11:48:04Z</dcterms:modified>
</cp:coreProperties>
</file>