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Måsøy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2529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D7D9D1-9FC8-F57F-FA36-A03DF4FFCD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3706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7106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29F52A7-2830-98BD-E8D5-1EF44B947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36B8BE-E51D-B7BE-9624-D5D056BE47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1647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AD526C9-1A12-55F5-13B8-650D90C8149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2894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26035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552B8E-BA58-F613-3558-2691F8BA30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939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1EE7DB-7BF5-3F37-EA0B-E3F7A3EE25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B288A4-8D4E-5E12-5873-4469EFE6CF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75F63BC-0D40-4109-72A4-CD16B69048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96AFBF-8FD4-A1D9-5766-4D78F21011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76F95D-7328-A888-7B06-C6B473B12D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986CA0-64B9-25E9-A5D7-4B54446FFD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A49FF8-DB89-7A11-F1DA-E4C62A8592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E8FC17-A4B5-06BA-691B-6709A26D8B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FDFFF41-1081-ECD7-6176-E2B21D253F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2024-01-25T11:47:51Z</dcterms:modified>
</cp:coreProperties>
</file>