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Hasvik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830585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13 371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27 534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18 760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30 102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11F521E-102C-39A5-89DE-B9B34F0CA6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965131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60607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B81AED5E-4709-7EFB-56D6-E6870E30BD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ED51A43-1B9C-F17A-227F-DCFCE9CAE1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281706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30 102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91454784-6053-EEF3-D185-56146150040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8436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30 102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30 102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30 102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981777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6 859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22 664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0ECA10A-1BA0-99A2-DAC8-3B0ADA0096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406628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7 831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18 553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CD72E50-1CD8-3660-F8FA-392D0DC551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9D04F50-2CD7-3ACC-49AA-5160A7B561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7FA1458-C677-4A28-DC02-AEA1D0D330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31BE05E-0654-BB22-8B5D-CACE3BDEA4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F6C71C7-0239-D362-BCCF-65C086F830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139DD3D-6EE3-FD50-1067-7D1CE1FEF1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64625A7-B26B-44D4-4827-D7EC312497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68C71EF-D293-1957-6677-27C7F70613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0F85153-51BB-2987-C37A-A9AE83A377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2024-01-25T11:47:39Z</dcterms:modified>
</cp:coreProperties>
</file>