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Loppa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8204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0C600C-FC0E-56AA-A2E4-26BC0EE1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0456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175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AA88AED-46EC-CFA6-62FF-836A787BF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FED01D-6627-2246-7D1B-CB12B5F3E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8981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E37DEB4-DC11-AF18-1EF8-20411BB4E6B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60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8701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922D18-A660-BE71-1A5A-B7B8F790D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7654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D83226-1E84-5D81-3532-06741A7664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7E5C29-4042-C712-6EF1-DE23027A7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3B9DE5-6D77-9346-D6B3-EBB73CF67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50D186-CA20-B767-A9A7-F65932A4A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C16987-1FCE-00F7-F818-A60D1376DD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54BF1C-F7A7-1FDB-D102-16302C89A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B658D5-6D2C-AD36-F4F0-FDCCD369F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41D7B5-65A3-D197-7DCF-EAF19CB8F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B9D907-7216-DCBD-A36C-4250304D8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2024-01-25T11:47:29Z</dcterms:modified>
</cp:coreProperties>
</file>