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Guovdageaidnu-Kautokeino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3158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28B2AC-FE93-63A3-3760-E25F36C75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9743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9413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3D8CF76-BA4A-0CEF-55DA-77C882AA6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9B641E-0697-C756-4652-E609F8CAB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628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6493963-A18A-3C57-EEE3-B891C01D5DD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9122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8831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9E4F0F-733C-C2F9-77A8-6DB7D3518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610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942247-B37D-EB00-7CA5-7529178045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580FF7-3A17-C6FA-49E9-9341B85EF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551BFC-3298-7FC1-CD0D-273B387764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CBDB0F-7A1A-23F4-6396-FAC579F0A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54E4C9-302C-DF2B-2507-2C9C7E6EE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B47CB2-590B-CCA7-C381-10FCC8C4C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9D6038-09A9-1203-B94F-389B7823BA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2E8F4A-3540-A768-A956-38D0B1515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1B3E9A-8018-FAC3-CF05-F8C813AEDC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2024-01-25T11:47:16Z</dcterms:modified>
</cp:coreProperties>
</file>