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Kvænangen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010229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2 860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2 860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552F703-3505-AD3A-1C0D-E719A404CB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47356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712468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4E34F5AA-61FB-03EA-8D1F-B7C8FF3B21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D2E2497-D7BC-1A2C-B5F8-DF72585694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750457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2 860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E777DF3B-93AC-F3E5-2B48-5A6FD9DE1AB1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937686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2 860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12741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2 860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A739FEB-D79C-4DC6-6883-8016CB8977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033436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2 860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8677943-AF33-E18A-240C-BC476E45629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CB9CC7A-4326-5ECF-4B38-2A87764A06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0D02357-B269-5AB7-7B03-EC13A2FEAF0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FDAFC90-A78E-C661-5B65-0EE430E700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BADE584-CB75-1B60-E30F-90BDC00C889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2794149-2688-3B5D-BEF0-C701B3AE3C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5648DEC-6DEE-75D7-E99C-29EBB3C418E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27C7E97-8773-7513-8AF8-5492BB1AB1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3402FE2-5BAB-64F6-33C4-C47A9D745C0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756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2024-01-25T11:47:07Z</dcterms:modified>
</cp:coreProperties>
</file>