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Nordreisa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296546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11 160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11 160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F4B75E6-490D-8F7B-76B5-259C4C5E84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110422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927616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3B38E8D3-7F96-146D-8F4F-3DDCB51784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9C33C68-C914-A23B-C1AA-3BFF0B9A20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22330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11 160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8A2F6CCF-A8B3-9B42-33B8-1F181423ADD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536893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2 473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2 473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11 160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703164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8 687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10710F0-81AE-C4EC-9FDE-50B337DC13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228193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2 473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8 687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80688D2-25BE-F2D2-9A95-6F81081332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F927400-2082-62F2-1735-877BB97137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1896392-E448-5D44-AE83-28CC1AFA88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29D9453-4480-088F-4998-01FA23FE16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451A587-5AD7-9CD1-7C9A-13409B043C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98808B0-8C1F-98C5-0FA0-23BAD9EA23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F65EFB0-BD6E-FC92-ABEB-0EB3E0CDF4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7B0D19A-88C2-B0F1-7600-A9A529E708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7CC9E00-840C-47E3-C333-C19F05A19A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2024-01-25T11:46:55Z</dcterms:modified>
</cp:coreProperties>
</file>