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Skjervøy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7662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598484-8449-6C6D-B811-C7648CDA59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6645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3412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D58E11D-1D56-8BDD-C3BB-F6396194FC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649FF0-733B-FAF6-8530-57859D0BCC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2190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6970F2B-33F2-BF1F-7230-567495BAE69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176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85780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E0D1D9-B5F5-93F4-7B1D-F7F6D567AB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31491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696728-283C-D356-6B99-20568D2679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B26B18-9A71-7667-0ED0-4763BE4733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DD1DED-3769-42FD-6DFE-7BAAC4EF43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15CA23-143C-46CC-3D39-AA33F6D0B7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6E71D2-C6CF-C048-F8FD-0384A086D4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74D369-FBB8-2867-37E5-C5C862E306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BD62C69-FA76-317E-CD7E-116613850E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268FADA-081F-762B-6F34-7EBA8DD4B5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D6D7B8-84C9-494B-5F74-F68311F629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2024-01-25T11:46:46Z</dcterms:modified>
</cp:coreProperties>
</file>