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Gáivuotna-Kåfjord-Kaivuono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9500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D268C3-6C11-EF7F-43E8-3E1C1DE5E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4735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3869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B752235-611E-AA40-F268-FE23FC40F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83812D-5549-89B8-54C1-77FA1F14C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3087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834367A-80AD-802B-20E0-782B74F04D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2075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9643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DC4B3C-861E-AE0E-8CCD-A90CBCEE7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6548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F6178E-CA24-8DDB-5CDE-84A9992451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58BFFF-9CDC-2827-4A3D-19156129E2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646E59-753A-53FE-BC07-26550346F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FBF9C8-8E2A-629F-026E-7D3106640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050FEF-2589-7675-A39B-24697F2E7B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6D9440-E0DA-B97E-6AAB-9ECF3AF00F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9DFC29-DAF6-CE8E-3748-B39DD227B8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DC2C0E-D70D-617E-9950-E55CA795C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756848-8976-D716-B8B0-1AA43527A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2024-01-25T11:46:34Z</dcterms:modified>
</cp:coreProperties>
</file>