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Lyngen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6837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9124B4-4601-8509-6288-683AA85E48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1933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1120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3FD7A3D-AF37-AD79-DBB6-F12A5B735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5F29A22-3F1E-DE74-5324-CE29A47E59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1329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3EFF231-95E0-57E0-3A09-72EE410BD20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11177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9 627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51091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DAA4C7-9E7F-AB2E-9F04-73D8D8C4D4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56564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6 846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5E7EFDC-D7C5-AC59-95D4-D967643BD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406343-2701-D52F-6181-737C2CD26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E6C3F3A-ABC8-BB50-998F-CC94D19827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86B9DF-1DF8-A0FF-00FC-5E45AAF4F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533C28-EDD4-A677-C472-BB2BCA1FF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220D59-FD39-D914-CF85-034DC61CE3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85E1EF-6B04-4049-3F52-8EB8FB8357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2F0E61-8A4C-3E7E-C62D-D158148C9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F98632-3A15-2824-A295-073CF923BE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2024-01-25T11:46:12Z</dcterms:modified>
</cp:coreProperties>
</file>