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Karlsøy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5316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A47EEC-104B-06AA-9768-095C72E99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3265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412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0A7D4CA-52B9-3FC3-3264-3EE0E9B43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95900C-049B-22AC-956F-966A0E9B2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1844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6EE5ECB-B94D-98F2-51AA-0639E641A63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2462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5779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D11266-43B9-D0BE-0EBE-AACC0324E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4545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2824F2-A4B5-4B31-648F-85C8CFC9F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8F66D8-9701-C3AF-CC2D-81CE2236A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9AE867-89E6-769B-0460-CE8A200F3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D95087-C629-EC47-7982-6C2011A68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CF8B8E-6B6D-E7D6-2F55-2C27B3C00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360A76-F283-469F-CE99-3A0A60A04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ACE989-633D-F657-4B43-5EE3C4DAD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0EB17D-C8A1-1324-3AF8-0880F360F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0BFDFF-5D5F-25BB-D15F-5F6D0AEC3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2024-01-25T11:46:01Z</dcterms:modified>
</cp:coreProperties>
</file>