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Balsfjord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7618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41CD89-C7B3-2462-25FE-33891A680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5447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1694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6A66AD5-3F24-5686-8137-93209B6EB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7759D8-0FA6-A580-B76C-E771DED56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3044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B8C09A0-1E62-A23C-0094-A8063D983A8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3035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3860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51F085-B59B-11AB-9516-03A039C6CB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1420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D350F4-1D6E-43CE-C826-B67ED83DE5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0FC0DA-E972-1C1A-18B6-060430DCA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567EDF-244F-D676-9D31-FB32EC99C7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18277C-2EF0-4D65-BEC4-88CAD141FF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1255D9-41F0-98AB-ABB0-90E3246BFA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13A1D3-5BF2-4FEC-0B48-9A7AE970E1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5DF84C-C5A8-BC58-765F-12B3A23875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9FDE83-2643-5CD5-4423-0128D3976D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E6510B-0D59-F1FD-1319-009FD2C186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2024-01-25T11:45:51Z</dcterms:modified>
</cp:coreProperties>
</file>