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Senja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2004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FAF843-F3E7-DB13-A050-0D47DB989A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35837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82841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7C334FF-5B53-871A-5D66-8F793F9C8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B57EDD3-EB51-7D1E-65BC-6A9C7F179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0330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FE4FAE4-5BFD-86DB-8931-D70CD04CDE9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73457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8 447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14392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E04DB6E-24BA-7B84-97EA-E6C63C493C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1228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4 465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A76D33-9911-076C-249D-FD40597395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CF1362-75E3-94C3-6C6A-BF10418E02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DFAB8D-ACD9-DCD8-7369-DE2108417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D3224C-806C-F8F3-CA9C-C4540EE4E2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78F486-99DD-E438-2508-BF4B698692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291016-081B-1FFC-9D41-254BCA248A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9B6C71-A47F-B01B-9DC7-422A0F77B0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2AB7C6-CA69-B844-D74C-D2BFE9C7F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016E29-CA93-7142-BF52-C7485ACBC1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2024-01-25T11:45:40Z</dcterms:modified>
</cp:coreProperties>
</file>