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Salangen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4583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BA481C-E7E9-6D7B-B8AB-4B7343C64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58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1573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FF700B9-A106-E790-775A-F274C43A1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F180B6-C508-4206-B8A2-7F4D06B15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3402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2F8D673-BC96-3C37-FE52-72994F42ADB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8959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649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CA1C7A-9046-5138-09EA-69AD39D6B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9261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C048FD-3B29-3F34-9CBD-8D9950EB9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BC43EE-8939-DE1F-3240-6AFF9AC7F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3BB64A-94D4-33B2-85E9-722CC843B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8612A1-AC31-A872-3049-A22487B5B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3379D3-492A-3C8E-00B0-41E9B4FEF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D196FC-6B9E-CEC2-5B88-94152DE16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F33315-95D6-22DA-74B5-0731D5289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75D803-554A-0E66-370B-0AA1F2F58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F6F940-8CF9-F8DB-A6EB-96F1CDC55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2024-01-25T11:45:32Z</dcterms:modified>
</cp:coreProperties>
</file>