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Loabák - Lavangen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65224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5ED73DC-829A-6BF9-A104-05518D3900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53914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14616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7A65343-E0D1-455E-6376-B1A89825E2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3AC881A-0490-19F4-07DC-6C44040337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049263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EC6F7E7-DBD8-9C25-7308-353127C41A2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01376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118441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D3AF50F-5F9E-CB39-B68A-02364B98D6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14892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CF8FBFB-74B5-2A98-B0E4-375CCD317C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3279ECD-69D3-BEBF-D936-7E7AE388F8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D60EA9C-22EB-C66B-C1CD-029B8FB85D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0966824-E3F1-562C-D405-92C8C8E512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E7E4CCD-1EBC-D820-47F3-2E50FCAE41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88154A8-3A1F-F624-D361-BADBF4416B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C9EB72F-E2BB-FF77-D61E-E65ECA15A4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B0D5AE9-9FF4-50D1-1A44-1479BFBF3A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C4053DA-FC5F-E2AA-C39D-AF4ED7DE90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2024-01-25T11:45:24Z</dcterms:modified>
</cp:coreProperties>
</file>