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Gratangen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96885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633BAE-33F1-DE43-7B86-CFB3E5EBEE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7933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4029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BD66018-B1D0-D483-7D9E-EE2AC3CDDE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37EAE5-ED0B-541C-4756-ED5F49FF43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0150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9C0D259-B3C0-5680-49E5-DF742032C53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6838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13426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885F68-A211-D685-B9DD-2D2D7F3625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08053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64BADF-9A67-A939-71F8-6A15939856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103114-3EC1-7799-19BC-E781C8EC8B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8FECF1-1BF2-DC14-E8C2-F1DA089366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E380D1-CC3E-88DC-A838-DAE2CFA51C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223D20-275E-7FB3-AD5E-BEAD50BC9C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2BDD74-E8E7-47E6-EF9A-AFADF739A8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0CB2B8-AA17-832C-1B4A-FA524E5163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DC6172-182D-02DD-F41B-BAB96495D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054112D-E88A-E4EA-B824-A008D1AC2F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2024-01-25T11:45:13Z</dcterms:modified>
</cp:coreProperties>
</file>