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Ibestad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155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6D85A3-0E29-A066-A881-C3B348505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072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8011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5CB75C5-4819-F75C-DC55-FB5B0E9F5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58087E-716D-846C-3C41-0CE6A2664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1979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A8242AD-F476-435D-D950-5918A2DF67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1658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8251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411A1F-5CA1-18AF-7BF2-BA73618DE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6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7CFEE5-434D-9488-8375-9493FDEA9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ADAFF7-933D-434E-E15E-B35F63043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D7C9E6-BCE3-0E1A-3C1B-AE40EEE1A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774C13-8C6C-7FDA-C95C-C67245F75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D393B1-A27B-181B-7C74-3D6C83E8CD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5F90A5-218D-4FC9-4A55-0413E361B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51F2FB-14F2-4C23-0991-751B936FB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042AD9-5066-5531-C0D1-38126DD1D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544FCB-5EAE-7821-6745-A10C791E29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2024-01-25T11:45:03Z</dcterms:modified>
</cp:coreProperties>
</file>