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Tjeldsund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932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C0A7D0-9E61-AE57-390E-99D9822BB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5430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1882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A13CAA2-2969-BA45-3FDC-9F10F5616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FE4895-4DA9-E91B-A9A9-212B12D3C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995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88AB1CF-0056-A22D-8F09-B8932AFD53A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0804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414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6D5FEC-E490-0CBC-AFCC-5AFCA495F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4494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8684B8-BD4F-1408-9B98-ABD527658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861E91-1EB2-53F4-18DE-461BA2627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0D8DCF-DAB4-8528-7A98-D2780F8FE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BFB08-5A80-442C-0BB0-E43E14ABF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80F786-FA49-3996-26DE-9545922EB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9A4B94-C425-4BC2-93C5-10FC9D129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BB95DB-A532-0C92-D064-8DF6F5E19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B1D836-96B6-0D99-4CA5-1055B9A49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FD3896-C8D2-08A7-0155-967E9D411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2024-01-25T11:44:53Z</dcterms:modified>
</cp:coreProperties>
</file>