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Kvæfjord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35151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FC4F29-AC9E-EFD0-4378-A9BDC2703E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48589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04487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439A495-320A-0CD9-8718-131A2A4E5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A7C2DEB-5C67-8FFF-8A50-4921CB2A8C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75197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71F4DAE-3CB1-E0AA-4FF3-BCF60735D50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62309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04677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63864F-9EE5-ED33-8594-F35A42A452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07478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9E53B26-58A8-EC18-4169-F1AE6A2F4F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B1E97F-AF4C-30FB-81D1-8E09736809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8C37F34-AF0C-4740-C6C4-0284D9E266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ECD2287-14F5-F9A7-935C-FED8F8C6D6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B1BB7DC-3527-A491-7E1F-2AB38C791E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1E5DFA-3FB1-8776-60E1-6CCB349471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05EBC9B-3347-2595-C07F-08A37F9FAD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FCC9A02-CB4F-93F0-29E6-9E20890863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D191F98-3955-6E92-1D6D-67659BA921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2024-01-25T11:44:42Z</dcterms:modified>
</cp:coreProperties>
</file>