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Hammerfest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2703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A303EB-B0F6-06E6-B216-196214514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1844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3016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23496F4-0019-BF8F-88C2-FE5A10030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46E182-5F52-8BC0-A66F-EF39FAE16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096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E4D6A1E-A3A5-8245-0CA9-27DFB50F7B0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0221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71 498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5670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196BD7-6D17-D39B-903E-1A0A38E8A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9991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C0E655-D556-E81B-0FC9-2571DE80F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E189B4-CC14-0277-3EC4-A6E3AC1B6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B530F2-BA58-705D-34A5-C04A0CEC2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E4A160-15CC-6473-F20A-46B73384A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527875-4FBB-D29C-5F9C-73B303EEB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EBCACC-4455-F1F2-ED3E-9DABD2722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7B48D2-F5E9-F1F1-72B6-9E2A118CF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729B40-CEAF-99F2-8946-BA4543C92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F70789-9B7A-9BA4-ADE8-07B29B7B7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2024-01-25T11:44:33Z</dcterms:modified>
</cp:coreProperties>
</file>