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Vadsø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7184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8B68C3-EEC9-634E-804C-12BE58FEA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4907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5608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DDD13ED-5E75-2256-1B69-E8D07003A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9339AB-E203-085E-4458-A292E3F23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933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9D30824-2D38-C38D-413A-E3C23297025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412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2514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C1D75F-5592-773F-80CF-BF7937E05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2732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A731AB-4405-3420-3770-2C6A343FD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922854D-FA49-38AE-6B79-C4021BC81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83FAC7-E669-D54B-782F-B5849B662C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7A5A07-081A-4AB0-E6D3-C52A6D321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E48420-0DA7-3260-82D5-2AACD3944D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8B55C4-9175-AC02-F305-3DEDF4D59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890799-0001-3F64-7C2E-0006D2865D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DDBF17-7415-97C3-9492-3DBDD6BEE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9EC17E-15E4-0717-9EC2-718C26441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2024-01-25T11:44:23Z</dcterms:modified>
</cp:coreProperties>
</file>