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Vardø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71645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E20AF5-47C2-17AB-A3DF-5B0A183803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00463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67095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4135788-C6D0-BA06-D805-1C16B7903F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77F0E4D-0DBE-4536-EB9E-A875A36244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60246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271F49D-FB8E-53CD-DBE7-6842FE6FA83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4161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2 391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01065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75D2F3B-7713-1014-A666-2258AF4EDE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7616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347ABFB-D16D-EF5C-DE92-E4AC86011C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9BB4DE3-ADAC-4533-FE52-1B962464F2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9A001E9-937F-10BC-EB7E-BB3C1081E1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42DC5F-4315-B555-4BF6-D9849BAD37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7F31F3E-CACC-6259-3DB1-D5E7050729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D62094-3D8F-521C-64BE-D2C8F8463A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06469AF-2989-1DC3-6788-319D09501C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CEC625B-C31E-C183-25ED-8E8432ED55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46779DA-1A87-30A8-7E4B-CC55881EBC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2024-01-25T11:44:12Z</dcterms:modified>
</cp:coreProperties>
</file>