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Alta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514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E92BA4-001C-37B5-FED6-E75B9A03D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7953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6244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8EFAB7B-3D69-2FA8-19A4-403CAE741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84F1E7-1E3C-EBD1-D728-394638C32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370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521F676-CF92-FF19-CE41-2104A8482F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675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2907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34F56D-7450-EB36-C284-E8A614D35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4994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BBDBDE-81D0-E14B-6CAE-FA096C836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304E75-9D74-8F9E-7D43-BAFEF4979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652613-2A12-F95D-79FD-F48F46D470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7A0B0D-CB18-DADE-7376-DB778569B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151641-20DE-A6B9-D221-4347286D6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81E1D0-4397-63B6-6BC8-0EB343092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8EFCD9-1E72-E015-1889-A9CCC9BAA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85E9FF-C141-8FB4-4CDB-E074981E8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FFEB9D-14F0-07A8-6970-91526EE6F6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2024-01-25T11:44:04Z</dcterms:modified>
</cp:coreProperties>
</file>