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Harstad - Hárstták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2636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AC1C60-DBC1-188A-F597-DC3270F141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5890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5895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587C9B9-3168-29CB-A21E-E1BCCAD55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B4BB172-3BF1-7218-4E41-EBCAF9B88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0207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5EA82D3-A190-D472-1C91-59B0DBB2ECF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0877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4863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36B016-E00A-02EE-97A5-BD48F86825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40795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1 787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930486-E879-C14C-DAEA-72E662240D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C8D54E-A0C8-3C07-3054-F15C4AC45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1D6445-0E93-3290-D890-B9D0A1E2CF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0134B0-2A73-8D14-02A0-3033DFC3C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A3AC44-CBA0-0F67-C353-7F3CB60F43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C31681-9B86-6E83-F818-B4F9800E19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D9A911-36C7-823B-88D8-9A238A99F2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17A6B7-D2CD-31E0-4E7E-20ABEFA4AC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0F2E2B-E0A4-7D6F-CDCA-932AE5F18D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2024-01-25T11:43:56Z</dcterms:modified>
</cp:coreProperties>
</file>