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Tromsø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95657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26 886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32 037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28 125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22 914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37 444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2062987-5412-1AB6-6092-97AB08A16A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03129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30422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5266B8F-8682-1654-4CB1-06D015445C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EA96B6F-D374-92BC-F9D8-ED2246B68C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31296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37 444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2D6DE89-E2D0-B4C8-BD68-0647A0515F9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05305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37 444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37 444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37 444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31701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33 935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67839CF-FB7F-DC5E-B477-FD9C0C9893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640653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6 997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29 947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8AF339D-DE91-1E06-CBF3-30FAEACB88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005E7C-D076-0170-0149-D18C9CBCC8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1C3B686-D9D0-94D3-533C-93B9C9E833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920CE54-3218-36B6-7813-A57CE609DF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B06736E-3CFB-8CAE-B498-1059B76F80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35F3CC5-1426-B786-EC01-A5EE441798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252AA19-501F-6BC1-CDDB-5182F9B28F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A22094-A185-1D25-E27A-9E357D10B0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1AD9D1C-126B-F0A2-E97F-844BD012DA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2024-01-25T11:43:48Z</dcterms:modified>
</cp:coreProperties>
</file>