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Trøndelag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3864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104 236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149 214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117 993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146 996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49AF6D-22A2-0C9E-6CAF-3CB3272F5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8291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5562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45DBED5-3F13-C4A1-370E-D8B4D30A7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CCD036F-A107-20C5-938F-5934A98F2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0429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164 705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4B6B28C-D6FA-CC4E-EAA5-B80D4A7EC4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8525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156 851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147 054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156 194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667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47 454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22 342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94 909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96D49D-54EC-06BB-C95F-53B2AB762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704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72 068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13 553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79 084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C90F8A-E9F8-4669-53F7-63367F3070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D3BDD9-CBD0-1E8F-68D8-A73DE6514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C861F3-F44F-AA6C-F95F-D69E41D545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FBF4EF-88EF-A45A-F2E7-D89B8BAB9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6FA7D0-5196-A3CB-091F-8F8A679EF5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FAB908-CC71-C199-B49D-26B9B2D96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4E1CD7D-208E-9A45-2E51-80F7958C8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5E436B-EB0A-A9BE-16E8-4A4862618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9048D0-3A44-ACDD-4D3E-1C985C11A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2024-01-22T12:35:13Z</dcterms:modified>
</cp:coreProperties>
</file>