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Nærøysund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9163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51C86A-BF19-6160-4978-F8FBD7959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38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31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D627A41-D20A-77F2-43A5-0CD5E1E03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79D3E1-F170-285E-0AA0-FB9A67E01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841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A7D9644-9BAE-BBA0-B550-F86A715A438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0485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1908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A4F8D0-290C-C317-DB80-5D0CC5737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65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C53D5A-55F0-969D-DB03-F7133DBBA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FFEF6F-DFBF-30F0-65C6-B71076BD4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5A839E-892E-B450-7F6B-1F94227F2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107700-F2C9-BE22-BD95-9BBF8F6D1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CEACD7-1808-A199-EE4A-AD29B34A3C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FAF360-C83B-4908-D791-716DEA18E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253EDD-7D9C-3736-C290-6CC0F025D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2A1B48-4559-A08C-E12F-A63D3D98F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B2A341-83D6-EF0A-B85D-71ECA8C51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2024-01-25T11:43:38Z</dcterms:modified>
</cp:coreProperties>
</file>