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Orkland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68852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E6A2A0B-9D19-E8D5-1529-C972325CD2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5055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72468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47A2941-64FE-C646-DC02-1F52313896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BC182C3-14E8-9112-2ECA-DC6BB72CD5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33897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3F65EFD-A1F6-5E86-9329-DFA41F41545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54500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9 976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12831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17E9BEE-9E40-62B2-EB73-33E9F1175A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50949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2 362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E39F930-9D42-EE5F-4246-0B741462CD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6281B26-F53D-568D-D05E-835032C949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20420CA-8CF8-3C21-BF0C-055514D022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BF13CAD-D037-C080-E00B-58EF1A988A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3752951-D876-C58B-5196-48DF9BBE4B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DD16DC-60D1-9C05-7D37-A1DAF927C2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9838DFC-DC16-4569-3AB6-EF7CE2712F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4F2E59F-95F6-B1DB-5D95-AF1770AFBE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2FE76D1-4FE8-FA6B-795D-12F3D02B63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2024-01-25T11:43:29Z</dcterms:modified>
</cp:coreProperties>
</file>