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64" d="100"/>
          <a:sy n="164" d="100"/>
        </p:scale>
        <p:origin x="1602" y="14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1/25/2024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1/25/2024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Åfjord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16241352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363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173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101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463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7BFDB18E-817E-ACEE-0B88-C2B0E4EF72E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00697829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8869129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0C642E9F-9AD8-52F6-6C2C-CCCC0493D90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9762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3031517A-992D-7814-97E8-1B2BC16354F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75498240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12/2023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463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31.12.2023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E611DE52-3A31-A31E-1722-E25174ACA49C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68274443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2019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463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463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463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50765309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418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0BBBA50F-4F98-470A-E807-642353CF94E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71228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66272438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45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418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4D516D22-C26C-5C10-A6E6-772ADD191EB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9055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8826DA17-15AE-C8CE-A32B-DCA19233698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778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A3785511-D5AF-8501-5D41-141A3CB212D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5106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7C55FA8A-B915-D856-6B43-EFA0AEDAAE5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76327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78F0B06F-C014-EB4F-70BF-5576D28A7A3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632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39A370D8-B1F2-F7D5-7A30-C8AFAB2D5AC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4A7D8CCE-3CF0-F6A1-7B4C-3D0506B54F2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177A609A-FC66-5ACE-3785-9445E3A6BA3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5FEA5A97-9CC1-FD0A-2320-9B4FC069F58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7788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750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569</cp:revision>
  <cp:lastPrinted>2017-07-27T06:02:26Z</cp:lastPrinted>
  <dcterms:created xsi:type="dcterms:W3CDTF">2012-04-19T09:19:28Z</dcterms:created>
  <dcterms:modified xsi:type="dcterms:W3CDTF">2024-01-25T11:43:18Z</dcterms:modified>
</cp:coreProperties>
</file>