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Ørland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438459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6 400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14 201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10 516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14 162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6B93C05-2AB3-9A09-9B65-5199392138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686318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678974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0E050795-292A-EFA3-9CB7-64D32EBB79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B0EF016-85DA-18DE-D171-7CD9FB792F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143259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14 214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2C035562-77E2-B64F-00A6-53DAD90EC76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246139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14 214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14 214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14 214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661994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11 458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A8FD92C-DBD7-EC8A-59B0-2443C08408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860903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3 128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10 874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601B191-55AF-A92E-5A75-51FE94F278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B484C07-123C-7952-FF2D-605C2ED1B8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9FCDE07-5671-4711-E533-729B6B8034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404D7A5-ADDA-A3F2-514F-C26600D991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7A13EA7-D17E-62F4-C432-2648946C8F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F04EA54-F622-C446-A4EE-095AB6AC64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594EA10-0D02-178B-2795-7F6E6B4326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CC7A01E-730A-3529-5F9A-37FCBA8C87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12135B0-6D97-F421-BAE9-C718F2448D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2024-01-25T11:43:08Z</dcterms:modified>
</cp:coreProperties>
</file>