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Hitra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5922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91D8C8-1166-F042-7444-1FF80D2FF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1231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1098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36CC49A-A658-DB2F-034C-88073E158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2D11D5-62B9-54EA-B3EF-884A9BCF9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6300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EBF4838-B839-FDC5-51DD-1410B2E2CD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1821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9856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C5DFBB-B67A-9F02-8EBB-9CFAC9553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6905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4D537F-5F5F-FC2B-918C-ABFFD2EA2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922F4E-7087-2F70-DD83-F75B8107B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5196D0-F3B1-6D1F-53DC-879C44E39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8DD541-1CFB-68D2-2D96-68157D529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771E98-ED7D-C88A-653D-EFA662FB20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C12E35-91DA-70EA-9DDA-79AF20F99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973C82-4BE8-7D88-06EF-529B34AB2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B8826E-B2AB-827C-5F62-C1128F4AF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1A03C0-4C68-664A-E302-C894A6FD5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2024-01-25T11:43:01Z</dcterms:modified>
</cp:coreProperties>
</file>