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17423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8845A4-49F0-2F9C-2B04-8DAF5F1DE8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1040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3088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CF04305-EB85-048A-4E76-5B99065579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D21410-8918-7461-017B-C7661D96C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6173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5D4FAA3-3537-9C25-4083-512E2E75FAE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961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11 097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3325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48EDDF-1046-1899-C9A2-96B7693B9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1145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5 195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D6DFE1-A5BB-8960-A716-1887D090FA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6A047A-0C09-3F48-5640-7F6F57CA8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2363CE-C111-EC81-39F2-5A1EFD6BFA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522060-6C43-EE17-6FB1-992710A8C0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A31B34-ECBB-2ABA-AB59-7A147DA844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5D51DB-686F-044E-6860-CB5F89CFF9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B1D32D-BACC-8718-5592-0201143CDD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435C80-DD8C-67E2-8FCE-7E7E0D97D4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8664DA-F408-EBDA-720D-F6B368D234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2024-01-25T11:42:50Z</dcterms:modified>
</cp:coreProperties>
</file>