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Indre Fosen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253822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73FD084-E19C-BBFA-8E83-851C6AF33E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244572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368138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3D05EE3F-281B-42BF-29E3-7BCC07B3D2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B3C7C26-A562-8D89-725A-D9E78B911D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024952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CFEC4C2D-2147-4DB7-7983-4875ED88B85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164762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834965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C3F3687-F4DE-AF4F-2002-56CF127402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212817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3C90B28-8070-E49B-AE6C-2C6C894F52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961B5B2-4DEB-8C7B-4D1A-49850ADF3A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ADE2E23-6F8D-C7CB-6BB1-C1E139F52C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29CB365-81A0-AF52-8139-C6F774623B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0DB8BCB-99A4-6EE8-C693-0C34D34628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85522BA-A4AB-DF45-51C8-4609D7A7D7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C161DF1-2A9B-0297-A2AC-28141D8648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3E0082B-EF5F-73A8-6A04-C2A0C3FB3D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144D32F-2D01-9514-6CB3-11B2B622FF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2024-01-25T11:42:42Z</dcterms:modified>
</cp:coreProperties>
</file>