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Inderøy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24358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0BD685-0B25-BCE1-9B9F-0CB29D36BE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3984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5477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9CBA7F5-9EAB-DEF8-9ACA-373CA4FF6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3EC0EE-5244-0C8A-A14B-B83EB0B18D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7581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48D0744-8AD9-E5A0-7578-99EA7B6209B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3637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5908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AE1C68-E391-5B48-20A5-9A69B46BC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4467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1 606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900342-6CEE-0D34-5F7D-8027AE4878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D7907E-15CB-E4BC-B106-A50AAA697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935F9E-A5F3-9CCF-68C5-EB074834FE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5FD3F0-2D4D-FB1D-309F-A7D4189C36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4645E5-39C8-1DB9-E935-5523FCA586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F624C3-8527-1758-C316-17B57C760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32EFA5-F73E-D5EA-8359-40577D4F15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E73096-08FA-44BB-DC44-A8EDA3FA4C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66CBD0D-07AB-AE35-AB89-51A484A0AA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2024-01-25T11:42:32Z</dcterms:modified>
</cp:coreProperties>
</file>