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Leka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3931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633CAA-9D13-55E6-FD72-A27CF44EB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5368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6028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F971F17-AEAC-83D7-C008-E82EA9BE9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8D25E2-968E-908A-05BF-67283117B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0242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F618728-ECC9-0C45-8928-82B6ED6F12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5105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5198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648718-4CED-5937-13B8-EFA952E28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2642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71C6F9-9737-07CC-9F71-E7A8AE219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7022E7-352F-516B-482F-F07828FC3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5DA770-1EF1-FC33-6EDF-C01569CD0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81B9329-C66A-A698-A9A4-0315AB15B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D0C330-E841-DD89-4E05-D65E92B52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1B6D44-6427-B3C0-2F99-343D0275E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E6BFDE-CB50-185B-2C02-E9FC76A7B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652852-A067-15C4-3FCB-1CF501100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21C0183-9A5A-58E3-7611-1DBF3C82AA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2024-01-25T11:42:23Z</dcterms:modified>
</cp:coreProperties>
</file>