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Flatanger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389038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1F9FF13-DE7C-AB63-756F-BCE815B300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90172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116791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ADF0BFB-140D-42F7-9972-C80CEF0B7A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F61D66B-B14B-2849-2D86-9D583771C3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04934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843DA77-23D5-3A7B-C5C7-A534ED0C4BF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79143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790728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12444C8-CC7C-E602-5D52-200B4A950F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45377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8543C51-B213-DCD3-944E-472DDDA7EE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2F4FFB5-2692-4DA4-1A51-AA7E207559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5B95606-93C0-21A5-7339-93835250EB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6F53666-6F83-C7F8-5A1C-8EE9761A8D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B791650-9A3F-EC95-3ADE-06447E86C5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CEC1266-722B-CB97-F308-34209F17F5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D8C160A-8C11-3D4C-ED87-637AE504AE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BC9E03E-8913-F8B2-3FD7-980A088691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27F835D-28BB-451E-98F3-15A0E7DD45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2024-01-25T11:42:16Z</dcterms:modified>
</cp:coreProperties>
</file>