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Snåase-Snåsa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3629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3AF148-7CD5-D028-053E-47E0AAB18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478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8779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9BB166C-8F36-F4D4-E448-6E4D684DC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5BC879-A0B6-C7AC-39BB-5A33F95EE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6770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AD81690-EEE1-A313-3D93-6F413829EAA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2814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5390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477D1D-8190-14FC-49B1-B1CDFBFC6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104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054FE8-6B63-76B7-B14B-6A75D4452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A8BADB-0383-E19C-6567-FCAA20B2E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E13867-B4A3-1A68-9F99-FD6300F2EF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1B57DC-FE03-9713-37C3-BB1DC67EB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94AC2F-A200-6662-89A7-97A145849D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6CDDCC-5A89-7B92-83DB-DAA7F0ED2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A76B2F-8EB0-BC35-9B58-DF4FCEAFFE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702225-B1A3-380E-CC0D-06BD64999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541E62-6EC3-B310-3496-BB5861390C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2024-01-25T11:42:08Z</dcterms:modified>
</cp:coreProperties>
</file>