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Verdal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527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16 815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13 099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10 011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17 373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ADCB7D6-80A9-B018-E39F-D7BE02E3415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081805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255641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FAACB402-E46B-C7A6-7806-91D08E723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1CDDD99-258F-860E-8A04-9EF456449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4500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E9EC714-EB2B-06E7-AB0F-B2877714C23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174536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17 373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77376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3 854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1B2B466-C7E1-B8C6-5F85-A0407437A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2929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11 230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4C2184-01E1-1E64-1372-8AD66AA977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4F124F4-7B46-05D6-AE33-A012464B8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A7D3A1F-C7DC-48F5-4A70-B753591F92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A906F01-4DB8-4856-40A3-7F4578565E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67AFE97-BA23-03DC-DEB5-3EE77A10A0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34C0D83-543E-7498-991D-0E412C1DD0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58A2F16-E739-4054-159C-67FE6FA6E5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B5676D-BC97-572C-9FC5-2933E25432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7FB001-34ED-3560-811F-382D94DE0B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2024-01-25T11:42:00Z</dcterms:modified>
</cp:coreProperties>
</file>